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18" r:id="rId19"/>
    <p:sldId id="319" r:id="rId20"/>
    <p:sldId id="320" r:id="rId21"/>
    <p:sldId id="301" r:id="rId22"/>
    <p:sldId id="269" r:id="rId23"/>
    <p:sldId id="316" r:id="rId24"/>
    <p:sldId id="317" r:id="rId25"/>
    <p:sldId id="315" r:id="rId26"/>
    <p:sldId id="29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4" autoAdjust="0"/>
    <p:restoredTop sz="95470" autoAdjust="0"/>
  </p:normalViewPr>
  <p:slideViewPr>
    <p:cSldViewPr snapToGrid="0" snapToObjects="1">
      <p:cViewPr>
        <p:scale>
          <a:sx n="95" d="100"/>
          <a:sy n="95" d="100"/>
        </p:scale>
        <p:origin x="1784" y="144"/>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tiff"/><Relationship Id="rId8" Type="http://schemas.openxmlformats.org/officeDocument/2006/relationships/image" Target="../media/image28.tiff"/><Relationship Id="rId9" Type="http://schemas.openxmlformats.org/officeDocument/2006/relationships/image" Target="../media/image29.tiff"/><Relationship Id="rId10" Type="http://schemas.openxmlformats.org/officeDocument/2006/relationships/image" Target="../media/image30.tiff"/><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jpeg"/><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7" name="Picture 16"/>
          <p:cNvPicPr>
            <a:picLocks/>
          </p:cNvPicPr>
          <p:nvPr/>
        </p:nvPicPr>
        <p:blipFill>
          <a:blip r:embed="rId2"/>
          <a:stretch>
            <a:fillRect/>
          </a:stretch>
        </p:blipFill>
        <p:spPr>
          <a:xfrm>
            <a:off x="6297622" y="2283578"/>
            <a:ext cx="2466000" cy="1260000"/>
          </a:xfrm>
          <a:prstGeom prst="rect">
            <a:avLst/>
          </a:prstGeom>
        </p:spPr>
      </p:pic>
      <p:pic>
        <p:nvPicPr>
          <p:cNvPr id="16" name="Picture 15"/>
          <p:cNvPicPr>
            <a:picLocks/>
          </p:cNvPicPr>
          <p:nvPr/>
        </p:nvPicPr>
        <p:blipFill>
          <a:blip r:embed="rId3"/>
          <a:stretch>
            <a:fillRect/>
          </a:stretch>
        </p:blipFill>
        <p:spPr>
          <a:xfrm>
            <a:off x="3806720" y="2283578"/>
            <a:ext cx="2466000" cy="12600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6" name="Picture 5"/>
          <p:cNvPicPr>
            <a:picLocks/>
          </p:cNvPicPr>
          <p:nvPr/>
        </p:nvPicPr>
        <p:blipFill>
          <a:blip r:embed="rId4"/>
          <a:stretch>
            <a:fillRect/>
          </a:stretch>
        </p:blipFill>
        <p:spPr>
          <a:xfrm>
            <a:off x="1314389" y="2279978"/>
            <a:ext cx="2466000" cy="1263600"/>
          </a:xfrm>
          <a:prstGeom prst="rect">
            <a:avLst/>
          </a:prstGeom>
        </p:spPr>
      </p:pic>
      <p:pic>
        <p:nvPicPr>
          <p:cNvPr id="18" name="Picture 17"/>
          <p:cNvPicPr>
            <a:picLocks/>
          </p:cNvPicPr>
          <p:nvPr/>
        </p:nvPicPr>
        <p:blipFill>
          <a:blip r:embed="rId5"/>
          <a:stretch>
            <a:fillRect/>
          </a:stretch>
        </p:blipFill>
        <p:spPr>
          <a:xfrm>
            <a:off x="1314389" y="3561136"/>
            <a:ext cx="2466000" cy="1260000"/>
          </a:xfrm>
          <a:prstGeom prst="rect">
            <a:avLst/>
          </a:prstGeom>
        </p:spPr>
      </p:pic>
      <p:pic>
        <p:nvPicPr>
          <p:cNvPr id="20" name="Picture 19"/>
          <p:cNvPicPr>
            <a:picLocks/>
          </p:cNvPicPr>
          <p:nvPr/>
        </p:nvPicPr>
        <p:blipFill>
          <a:blip r:embed="rId6"/>
          <a:stretch>
            <a:fillRect/>
          </a:stretch>
        </p:blipFill>
        <p:spPr>
          <a:xfrm>
            <a:off x="3806720" y="3561136"/>
            <a:ext cx="2466000" cy="1260000"/>
          </a:xfrm>
          <a:prstGeom prst="rect">
            <a:avLst/>
          </a:prstGeom>
        </p:spPr>
      </p:pic>
      <p:pic>
        <p:nvPicPr>
          <p:cNvPr id="21" name="Picture 20"/>
          <p:cNvPicPr>
            <a:picLocks/>
          </p:cNvPicPr>
          <p:nvPr/>
        </p:nvPicPr>
        <p:blipFill>
          <a:blip r:embed="rId7"/>
          <a:stretch>
            <a:fillRect/>
          </a:stretch>
        </p:blipFill>
        <p:spPr>
          <a:xfrm>
            <a:off x="6297622" y="3561136"/>
            <a:ext cx="2466000" cy="1260000"/>
          </a:xfrm>
          <a:prstGeom prst="rect">
            <a:avLst/>
          </a:prstGeom>
        </p:spPr>
      </p:pic>
      <p:pic>
        <p:nvPicPr>
          <p:cNvPr id="22" name="Picture 21"/>
          <p:cNvPicPr>
            <a:picLocks/>
          </p:cNvPicPr>
          <p:nvPr/>
        </p:nvPicPr>
        <p:blipFill>
          <a:blip r:embed="rId8"/>
          <a:stretch>
            <a:fillRect/>
          </a:stretch>
        </p:blipFill>
        <p:spPr>
          <a:xfrm>
            <a:off x="1314389" y="4835093"/>
            <a:ext cx="2466000" cy="1260000"/>
          </a:xfrm>
          <a:prstGeom prst="rect">
            <a:avLst/>
          </a:prstGeom>
        </p:spPr>
      </p:pic>
      <p:pic>
        <p:nvPicPr>
          <p:cNvPr id="23" name="Picture 22"/>
          <p:cNvPicPr>
            <a:picLocks/>
          </p:cNvPicPr>
          <p:nvPr/>
        </p:nvPicPr>
        <p:blipFill>
          <a:blip r:embed="rId9"/>
          <a:stretch>
            <a:fillRect/>
          </a:stretch>
        </p:blipFill>
        <p:spPr>
          <a:xfrm>
            <a:off x="3806720" y="4835093"/>
            <a:ext cx="2466000" cy="1260000"/>
          </a:xfrm>
          <a:prstGeom prst="rect">
            <a:avLst/>
          </a:prstGeom>
        </p:spPr>
      </p:pic>
      <p:pic>
        <p:nvPicPr>
          <p:cNvPr id="24" name="Picture 23"/>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endParaRPr lang="en-US" dirty="0" smtClean="0"/>
          </a:p>
        </p:txBody>
      </p:sp>
      <p:pic>
        <p:nvPicPr>
          <p:cNvPr id="32" name="Picture 31"/>
          <p:cNvPicPr>
            <a:picLocks/>
          </p:cNvPicPr>
          <p:nvPr/>
        </p:nvPicPr>
        <p:blipFill>
          <a:blip r:embed="rId2">
            <a:extLst>
              <a:ext uri="{28A0092B-C50C-407E-A947-70E740481C1C}">
                <a14:useLocalDpi xmlns:a14="http://schemas.microsoft.com/office/drawing/2010/main" val="0"/>
              </a:ext>
            </a:extLst>
          </a:blip>
          <a:stretch>
            <a:fillRect/>
          </a:stretch>
        </p:blipFill>
        <p:spPr>
          <a:xfrm>
            <a:off x="1314389" y="2283578"/>
            <a:ext cx="2466000" cy="1260000"/>
          </a:xfrm>
          <a:prstGeom prst="rect">
            <a:avLst/>
          </a:prstGeom>
        </p:spPr>
      </p:pic>
      <p:pic>
        <p:nvPicPr>
          <p:cNvPr id="34" name="Picture 33"/>
          <p:cNvPicPr>
            <a:picLocks/>
          </p:cNvPicPr>
          <p:nvPr/>
        </p:nvPicPr>
        <p:blipFill>
          <a:blip r:embed="rId3">
            <a:extLst>
              <a:ext uri="{28A0092B-C50C-407E-A947-70E740481C1C}">
                <a14:useLocalDpi xmlns:a14="http://schemas.microsoft.com/office/drawing/2010/main" val="0"/>
              </a:ext>
            </a:extLst>
          </a:blip>
          <a:stretch>
            <a:fillRect/>
          </a:stretch>
        </p:blipFill>
        <p:spPr>
          <a:xfrm>
            <a:off x="3806720" y="2283578"/>
            <a:ext cx="2466000" cy="1260000"/>
          </a:xfrm>
          <a:prstGeom prst="rect">
            <a:avLst/>
          </a:prstGeom>
        </p:spPr>
      </p:pic>
      <p:pic>
        <p:nvPicPr>
          <p:cNvPr id="43" name="Picture 42"/>
          <p:cNvPicPr>
            <a:picLocks/>
          </p:cNvPicPr>
          <p:nvPr/>
        </p:nvPicPr>
        <p:blipFill>
          <a:blip r:embed="rId2">
            <a:extLst>
              <a:ext uri="{28A0092B-C50C-407E-A947-70E740481C1C}">
                <a14:useLocalDpi xmlns:a14="http://schemas.microsoft.com/office/drawing/2010/main" val="0"/>
              </a:ext>
            </a:extLst>
          </a:blip>
          <a:stretch>
            <a:fillRect/>
          </a:stretch>
        </p:blipFill>
        <p:spPr>
          <a:xfrm>
            <a:off x="6297622" y="2283578"/>
            <a:ext cx="2466000" cy="1260000"/>
          </a:xfrm>
          <a:prstGeom prst="rect">
            <a:avLst/>
          </a:prstGeom>
        </p:spPr>
      </p:pic>
      <p:pic>
        <p:nvPicPr>
          <p:cNvPr id="44" name="Picture 43"/>
          <p:cNvPicPr>
            <a:picLocks/>
          </p:cNvPicPr>
          <p:nvPr/>
        </p:nvPicPr>
        <p:blipFill>
          <a:blip r:embed="rId4">
            <a:extLst>
              <a:ext uri="{28A0092B-C50C-407E-A947-70E740481C1C}">
                <a14:useLocalDpi xmlns:a14="http://schemas.microsoft.com/office/drawing/2010/main" val="0"/>
              </a:ext>
            </a:extLst>
          </a:blip>
          <a:stretch>
            <a:fillRect/>
          </a:stretch>
        </p:blipFill>
        <p:spPr>
          <a:xfrm>
            <a:off x="1314389" y="3561136"/>
            <a:ext cx="2466000" cy="1260000"/>
          </a:xfrm>
          <a:prstGeom prst="rect">
            <a:avLst/>
          </a:prstGeom>
        </p:spPr>
      </p:pic>
      <p:pic>
        <p:nvPicPr>
          <p:cNvPr id="45" name="Picture 44"/>
          <p:cNvPicPr>
            <a:picLocks/>
          </p:cNvPicPr>
          <p:nvPr/>
        </p:nvPicPr>
        <p:blipFill>
          <a:blip r:embed="rId5">
            <a:extLst>
              <a:ext uri="{28A0092B-C50C-407E-A947-70E740481C1C}">
                <a14:useLocalDpi xmlns:a14="http://schemas.microsoft.com/office/drawing/2010/main" val="0"/>
              </a:ext>
            </a:extLst>
          </a:blip>
          <a:stretch>
            <a:fillRect/>
          </a:stretch>
        </p:blipFill>
        <p:spPr>
          <a:xfrm>
            <a:off x="3806720" y="3561136"/>
            <a:ext cx="2466000" cy="1260000"/>
          </a:xfrm>
          <a:prstGeom prst="rect">
            <a:avLst/>
          </a:prstGeom>
        </p:spPr>
      </p:pic>
      <p:pic>
        <p:nvPicPr>
          <p:cNvPr id="46" name="Picture 45"/>
          <p:cNvPicPr>
            <a:picLocks/>
          </p:cNvPicPr>
          <p:nvPr/>
        </p:nvPicPr>
        <p:blipFill>
          <a:blip r:embed="rId6">
            <a:extLst>
              <a:ext uri="{28A0092B-C50C-407E-A947-70E740481C1C}">
                <a14:useLocalDpi xmlns:a14="http://schemas.microsoft.com/office/drawing/2010/main" val="0"/>
              </a:ext>
            </a:extLst>
          </a:blip>
          <a:stretch>
            <a:fillRect/>
          </a:stretch>
        </p:blipFill>
        <p:spPr>
          <a:xfrm>
            <a:off x="6297622" y="3561136"/>
            <a:ext cx="2466000" cy="1260000"/>
          </a:xfrm>
          <a:prstGeom prst="rect">
            <a:avLst/>
          </a:prstGeom>
        </p:spPr>
      </p:pic>
      <p:pic>
        <p:nvPicPr>
          <p:cNvPr id="47" name="Picture 46"/>
          <p:cNvPicPr>
            <a:picLocks/>
          </p:cNvPicPr>
          <p:nvPr/>
        </p:nvPicPr>
        <p:blipFill>
          <a:blip r:embed="rId7">
            <a:extLst>
              <a:ext uri="{28A0092B-C50C-407E-A947-70E740481C1C}">
                <a14:useLocalDpi xmlns:a14="http://schemas.microsoft.com/office/drawing/2010/main" val="0"/>
              </a:ext>
            </a:extLst>
          </a:blip>
          <a:stretch>
            <a:fillRect/>
          </a:stretch>
        </p:blipFill>
        <p:spPr>
          <a:xfrm>
            <a:off x="1314389" y="4835093"/>
            <a:ext cx="2466000" cy="1260000"/>
          </a:xfrm>
          <a:prstGeom prst="rect">
            <a:avLst/>
          </a:prstGeom>
        </p:spPr>
      </p:pic>
      <p:pic>
        <p:nvPicPr>
          <p:cNvPr id="48" name="Picture 47"/>
          <p:cNvPicPr>
            <a:picLocks/>
          </p:cNvPicPr>
          <p:nvPr/>
        </p:nvPicPr>
        <p:blipFill>
          <a:blip r:embed="rId8">
            <a:extLst>
              <a:ext uri="{28A0092B-C50C-407E-A947-70E740481C1C}">
                <a14:useLocalDpi xmlns:a14="http://schemas.microsoft.com/office/drawing/2010/main" val="0"/>
              </a:ext>
            </a:extLst>
          </a:blip>
          <a:stretch>
            <a:fillRect/>
          </a:stretch>
        </p:blipFill>
        <p:spPr>
          <a:xfrm>
            <a:off x="3806720" y="4835093"/>
            <a:ext cx="2466000" cy="1260000"/>
          </a:xfrm>
          <a:prstGeom prst="rect">
            <a:avLst/>
          </a:prstGeom>
        </p:spPr>
      </p:pic>
      <p:pic>
        <p:nvPicPr>
          <p:cNvPr id="49" name="Picture 48"/>
          <p:cNvPicPr>
            <a:picLocks/>
          </p:cNvPicPr>
          <p:nvPr/>
        </p:nvPicPr>
        <p:blipFill>
          <a:blip r:embed="rId9">
            <a:extLst>
              <a:ext uri="{28A0092B-C50C-407E-A947-70E740481C1C}">
                <a14:useLocalDpi xmlns:a14="http://schemas.microsoft.com/office/drawing/2010/main" val="0"/>
              </a:ext>
            </a:extLst>
          </a:blip>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endParaRPr lang="en-US" dirty="0" smtClean="0"/>
          </a:p>
        </p:txBody>
      </p:sp>
      <p:sp>
        <p:nvSpPr>
          <p:cNvPr id="7" name="Rectangle 6"/>
          <p:cNvSpPr/>
          <p:nvPr/>
        </p:nvSpPr>
        <p:spPr>
          <a:xfrm>
            <a:off x="2985247" y="2918012"/>
            <a:ext cx="4585447" cy="19632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endParaRPr lang="en-US" dirty="0">
              <a:solidFill>
                <a:srgbClr val="FFFFFF"/>
              </a:solidFill>
            </a:endParaRPr>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endParaRPr lang="en-US" dirty="0" smtClean="0"/>
          </a:p>
        </p:txBody>
      </p:sp>
      <p:pic>
        <p:nvPicPr>
          <p:cNvPr id="6" name="Picture 5"/>
          <p:cNvPicPr>
            <a:picLocks noChangeAspect="1"/>
          </p:cNvPicPr>
          <p:nvPr/>
        </p:nvPicPr>
        <p:blipFill>
          <a:blip r:embed="rId2"/>
          <a:stretch>
            <a:fillRect/>
          </a:stretch>
        </p:blipFill>
        <p:spPr>
          <a:xfrm>
            <a:off x="342900" y="2030505"/>
            <a:ext cx="3224804" cy="1990165"/>
          </a:xfrm>
          <a:prstGeom prst="rect">
            <a:avLst/>
          </a:prstGeom>
        </p:spPr>
      </p:pic>
      <p:pic>
        <p:nvPicPr>
          <p:cNvPr id="9" name="Picture 8"/>
          <p:cNvPicPr>
            <a:picLocks noChangeAspect="1"/>
          </p:cNvPicPr>
          <p:nvPr/>
        </p:nvPicPr>
        <p:blipFill>
          <a:blip r:embed="rId3"/>
          <a:stretch>
            <a:fillRect/>
          </a:stretch>
        </p:blipFill>
        <p:spPr>
          <a:xfrm>
            <a:off x="127000" y="3619870"/>
            <a:ext cx="4135718" cy="2552329"/>
          </a:xfrm>
          <a:prstGeom prst="rect">
            <a:avLst/>
          </a:prstGeom>
        </p:spPr>
      </p:pic>
      <p:pic>
        <p:nvPicPr>
          <p:cNvPr id="10" name="Picture 9"/>
          <p:cNvPicPr>
            <a:picLocks noChangeAspect="1"/>
          </p:cNvPicPr>
          <p:nvPr/>
        </p:nvPicPr>
        <p:blipFill>
          <a:blip r:embed="rId4"/>
          <a:stretch>
            <a:fillRect/>
          </a:stretch>
        </p:blipFill>
        <p:spPr>
          <a:xfrm>
            <a:off x="4699000" y="3993313"/>
            <a:ext cx="2925483" cy="1805441"/>
          </a:xfrm>
          <a:prstGeom prst="rect">
            <a:avLst/>
          </a:prstGeom>
        </p:spPr>
      </p:pic>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28906422"/>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1.98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8.71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12.56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0.5</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617119754"/>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3.96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2.32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11.76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a:t>
            </a:r>
            <a:r>
              <a:rPr lang="en-US" sz="1800" dirty="0" smtClean="0"/>
              <a:t>0.7</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881714436"/>
              </p:ext>
            </p:extLst>
          </p:nvPr>
        </p:nvGraphicFramePr>
        <p:xfrm>
          <a:off x="342900" y="1931009"/>
          <a:ext cx="8444482" cy="3847917"/>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-0.57</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16.38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-2.82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23.17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29.22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0.79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25</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1366</TotalTime>
  <Words>1081</Words>
  <Application>Microsoft Macintosh PowerPoint</Application>
  <PresentationFormat>On-screen Show (4:3)</PresentationFormat>
  <Paragraphs>323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168</cp:revision>
  <dcterms:created xsi:type="dcterms:W3CDTF">2017-11-09T02:03:55Z</dcterms:created>
  <dcterms:modified xsi:type="dcterms:W3CDTF">2018-11-28T04:14:21Z</dcterms:modified>
</cp:coreProperties>
</file>